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image" Target="../media/image-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777240"/>
            <a:ext cx="777240" cy="777240"/>
          </a:xfrm>
          <a:prstGeom prst="ellipse">
            <a:avLst/>
          </a:prstGeom>
        </p:spPr>
      </p:pic>
      <p:sp>
        <p:nvSpPr>
          <p:cNvPr id="3" name="Text 0"/>
          <p:cNvSpPr/>
          <p:nvPr/>
        </p:nvSpPr>
        <p:spPr>
          <a:xfrm>
            <a:off x="1737360" y="822960"/>
            <a:ext cx="3657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spc="100" kern="0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ORVEXIA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68680" y="24688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BRAND · PRESENTATION TEMPLATE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822960" y="2834640"/>
            <a:ext cx="1051560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98000"/>
              </a:lnSpc>
              <a:buNone/>
            </a:pPr>
            <a:r>
              <a:rPr lang="en-US" sz="6000" b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de la
</a:t>
            </a:r>
            <a:pPr indent="0" marL="0">
              <a:lnSpc>
                <a:spcPct val="98000"/>
              </a:lnSpc>
              <a:buNone/>
            </a:pPr>
            <a:r>
              <a:rPr lang="en-US" sz="60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presentación</a:t>
            </a:r>
            <a:endParaRPr lang="en-US" sz="6000" dirty="0"/>
          </a:p>
        </p:txBody>
      </p:sp>
      <p:sp>
        <p:nvSpPr>
          <p:cNvPr id="6" name="Text 3"/>
          <p:cNvSpPr/>
          <p:nvPr/>
        </p:nvSpPr>
        <p:spPr>
          <a:xfrm>
            <a:off x="868680" y="525780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Subtítulo o descripción breve · Reemplaza este texto.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868680" y="612648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7F8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orvexiatech.com  ·  Presentador  ·  2026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2194560"/>
            <a:ext cx="27432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6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9600" dirty="0"/>
          </a:p>
        </p:txBody>
      </p:sp>
      <p:sp>
        <p:nvSpPr>
          <p:cNvPr id="3" name="Text 1"/>
          <p:cNvSpPr/>
          <p:nvPr/>
        </p:nvSpPr>
        <p:spPr>
          <a:xfrm>
            <a:off x="914400" y="356616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400" kern="0" dirty="0">
                <a:solidFill>
                  <a:srgbClr val="7F8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SECCIÓN</a:t>
            </a:r>
            <a:endParaRPr lang="en-US" sz="1300" dirty="0"/>
          </a:p>
        </p:txBody>
      </p:sp>
      <p:sp>
        <p:nvSpPr>
          <p:cNvPr id="4" name="Text 2"/>
          <p:cNvSpPr/>
          <p:nvPr/>
        </p:nvSpPr>
        <p:spPr>
          <a:xfrm>
            <a:off x="822960" y="3931920"/>
            <a:ext cx="105156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Nombre de la sección</a:t>
            </a:r>
            <a:endParaRPr lang="en-US" sz="44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0" y="640080"/>
            <a:ext cx="640080" cy="640080"/>
          </a:xfrm>
          <a:prstGeom prst="ellipse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640080"/>
            <a:ext cx="10058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Título de contenido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841248" y="141732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6A707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Subtítulo opcional que introduce los puntos de abajo.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868680" y="2286000"/>
            <a:ext cx="658368" cy="658368"/>
          </a:xfrm>
          <a:prstGeom prst="ellipse">
            <a:avLst/>
          </a:prstGeom>
          <a:solidFill>
            <a:srgbClr val="FF6A00"/>
          </a:solidFill>
          <a:ln/>
        </p:spPr>
      </p:sp>
      <p:sp>
        <p:nvSpPr>
          <p:cNvPr id="5" name="Text 3"/>
          <p:cNvSpPr/>
          <p:nvPr/>
        </p:nvSpPr>
        <p:spPr>
          <a:xfrm>
            <a:off x="868680" y="228600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783080" y="2267712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Primer punto clave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783080" y="2688336"/>
            <a:ext cx="9509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07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Descripción del primer punto. Reemplaza con tu contenido real y concreto.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868680" y="3611880"/>
            <a:ext cx="658368" cy="658368"/>
          </a:xfrm>
          <a:prstGeom prst="ellipse">
            <a:avLst/>
          </a:prstGeom>
          <a:solidFill>
            <a:srgbClr val="FF6A00"/>
          </a:solidFill>
          <a:ln/>
        </p:spPr>
      </p:sp>
      <p:sp>
        <p:nvSpPr>
          <p:cNvPr id="9" name="Text 7"/>
          <p:cNvSpPr/>
          <p:nvPr/>
        </p:nvSpPr>
        <p:spPr>
          <a:xfrm>
            <a:off x="868680" y="361188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600" dirty="0"/>
          </a:p>
        </p:txBody>
      </p:sp>
      <p:sp>
        <p:nvSpPr>
          <p:cNvPr id="10" name="Text 8"/>
          <p:cNvSpPr/>
          <p:nvPr/>
        </p:nvSpPr>
        <p:spPr>
          <a:xfrm>
            <a:off x="1783080" y="3593592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Segundo punto clave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783080" y="4014216"/>
            <a:ext cx="9509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07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Descripción del segundo punto. Mantén el texto claro y directo.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868680" y="4937760"/>
            <a:ext cx="658368" cy="658368"/>
          </a:xfrm>
          <a:prstGeom prst="ellipse">
            <a:avLst/>
          </a:prstGeom>
          <a:solidFill>
            <a:srgbClr val="FF6A00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4937760"/>
            <a:ext cx="65836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600" dirty="0"/>
          </a:p>
        </p:txBody>
      </p:sp>
      <p:sp>
        <p:nvSpPr>
          <p:cNvPr id="14" name="Text 12"/>
          <p:cNvSpPr/>
          <p:nvPr/>
        </p:nvSpPr>
        <p:spPr>
          <a:xfrm>
            <a:off x="1783080" y="4919472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Tercer punto clave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783080" y="5340096"/>
            <a:ext cx="95097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07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Descripción del tercer punto. Respaldado por hechos, sin exagerar.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685800"/>
            <a:ext cx="10058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Resultados en números</a:t>
            </a:r>
            <a:endParaRPr lang="en-US" sz="3600" dirty="0"/>
          </a:p>
        </p:txBody>
      </p:sp>
      <p:sp>
        <p:nvSpPr>
          <p:cNvPr id="3" name="Shape 1"/>
          <p:cNvSpPr/>
          <p:nvPr/>
        </p:nvSpPr>
        <p:spPr>
          <a:xfrm>
            <a:off x="822960" y="2286000"/>
            <a:ext cx="2514600" cy="2194560"/>
          </a:xfrm>
          <a:prstGeom prst="roundRect">
            <a:avLst>
              <a:gd name="adj" fmla="val 5833"/>
            </a:avLst>
          </a:prstGeom>
          <a:solidFill>
            <a:srgbClr val="0D0E10"/>
          </a:solidFill>
          <a:ln w="12700">
            <a:solidFill>
              <a:srgbClr val="26282C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822960" y="2560320"/>
            <a:ext cx="25146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15+</a:t>
            </a:r>
            <a:endParaRPr lang="en-US" sz="5200" dirty="0"/>
          </a:p>
        </p:txBody>
      </p:sp>
      <p:sp>
        <p:nvSpPr>
          <p:cNvPr id="5" name="Text 3"/>
          <p:cNvSpPr/>
          <p:nvPr/>
        </p:nvSpPr>
        <p:spPr>
          <a:xfrm>
            <a:off x="822960" y="3657600"/>
            <a:ext cx="2514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PRODUCTOS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3611880" y="2286000"/>
            <a:ext cx="2514600" cy="2194560"/>
          </a:xfrm>
          <a:prstGeom prst="roundRect">
            <a:avLst>
              <a:gd name="adj" fmla="val 5833"/>
            </a:avLst>
          </a:prstGeom>
          <a:solidFill>
            <a:srgbClr val="0D0E10"/>
          </a:solidFill>
          <a:ln w="12700">
            <a:solidFill>
              <a:srgbClr val="26282C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611880" y="2560320"/>
            <a:ext cx="25146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50K+</a:t>
            </a:r>
            <a:endParaRPr lang="en-US" sz="5200" dirty="0"/>
          </a:p>
        </p:txBody>
      </p:sp>
      <p:sp>
        <p:nvSpPr>
          <p:cNvPr id="8" name="Text 6"/>
          <p:cNvSpPr/>
          <p:nvPr/>
        </p:nvSpPr>
        <p:spPr>
          <a:xfrm>
            <a:off x="3611880" y="3657600"/>
            <a:ext cx="2514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USUARIOS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6400800" y="2286000"/>
            <a:ext cx="2514600" cy="2194560"/>
          </a:xfrm>
          <a:prstGeom prst="roundRect">
            <a:avLst>
              <a:gd name="adj" fmla="val 5833"/>
            </a:avLst>
          </a:prstGeom>
          <a:solidFill>
            <a:srgbClr val="0D0E10"/>
          </a:solidFill>
          <a:ln w="12700">
            <a:solidFill>
              <a:srgbClr val="26282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400800" y="2560320"/>
            <a:ext cx="25146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1M+</a:t>
            </a:r>
            <a:endParaRPr lang="en-US" sz="5200" dirty="0"/>
          </a:p>
        </p:txBody>
      </p:sp>
      <p:sp>
        <p:nvSpPr>
          <p:cNvPr id="11" name="Text 9"/>
          <p:cNvSpPr/>
          <p:nvPr/>
        </p:nvSpPr>
        <p:spPr>
          <a:xfrm>
            <a:off x="6400800" y="3657600"/>
            <a:ext cx="2514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TASKS / IA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9189720" y="2286000"/>
            <a:ext cx="2514600" cy="2194560"/>
          </a:xfrm>
          <a:prstGeom prst="roundRect">
            <a:avLst>
              <a:gd name="adj" fmla="val 5833"/>
            </a:avLst>
          </a:prstGeom>
          <a:solidFill>
            <a:srgbClr val="0D0E10"/>
          </a:solidFill>
          <a:ln w="12700">
            <a:solidFill>
              <a:srgbClr val="26282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9189720" y="2560320"/>
            <a:ext cx="25146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200" b="1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100+</a:t>
            </a:r>
            <a:endParaRPr lang="en-US" sz="5200" dirty="0"/>
          </a:p>
        </p:txBody>
      </p:sp>
      <p:sp>
        <p:nvSpPr>
          <p:cNvPr id="14" name="Text 12"/>
          <p:cNvSpPr/>
          <p:nvPr/>
        </p:nvSpPr>
        <p:spPr>
          <a:xfrm>
            <a:off x="9189720" y="3657600"/>
            <a:ext cx="2514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spc="200" kern="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PAÍSES</a:t>
            </a:r>
            <a:endParaRPr lang="en-US" sz="1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822960"/>
            <a:ext cx="5669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Sección de dos columnas</a:t>
            </a:r>
            <a:endParaRPr lang="en-US" sz="3400" dirty="0"/>
          </a:p>
        </p:txBody>
      </p:sp>
      <p:sp>
        <p:nvSpPr>
          <p:cNvPr id="3" name="Text 1"/>
          <p:cNvSpPr/>
          <p:nvPr/>
        </p:nvSpPr>
        <p:spPr>
          <a:xfrm>
            <a:off x="841248" y="2103120"/>
            <a:ext cx="5303520" cy="320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600" dirty="0">
                <a:solidFill>
                  <a:srgbClr val="08090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Usa esta disposición para explicar una idea a la izquierda y mostrar un dato, cita o imagen a la derecha.
</a:t>
            </a:r>
            <a:pPr indent="0" marL="0">
              <a:lnSpc>
                <a:spcPct val="120000"/>
              </a:lnSpc>
              <a:buNone/>
            </a:pPr>
            <a:r>
              <a:rPr lang="en-US" sz="1600" dirty="0">
                <a:solidFill>
                  <a:srgbClr val="6A707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Mantén los párrafos cortos y alineados a la izquierda.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6675120" y="1280160"/>
            <a:ext cx="4663440" cy="4480560"/>
          </a:xfrm>
          <a:prstGeom prst="roundRect">
            <a:avLst>
              <a:gd name="adj" fmla="val 3673"/>
            </a:avLst>
          </a:prstGeom>
          <a:solidFill>
            <a:srgbClr val="08090A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0920" y="1920240"/>
            <a:ext cx="914400" cy="914400"/>
          </a:xfrm>
          <a:prstGeom prst="ellipse">
            <a:avLst/>
          </a:prstGeom>
        </p:spPr>
      </p:pic>
      <p:sp>
        <p:nvSpPr>
          <p:cNvPr id="6" name="Text 3"/>
          <p:cNvSpPr/>
          <p:nvPr/>
        </p:nvSpPr>
        <p:spPr>
          <a:xfrm>
            <a:off x="6949440" y="3200400"/>
            <a:ext cx="411480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“Orvexia es más que tecnología:</a:t>
            </a:r>
            <a:endParaRPr lang="en-US" sz="1800" dirty="0"/>
          </a:p>
          <a:p>
            <a:pPr indent="0" marL="0">
              <a:buNone/>
            </a:pPr>
            <a:r>
              <a:rPr lang="en-US" sz="1800" i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 una mentalidad, un movimiento.”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6949440" y="475488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00" kern="0" dirty="0">
                <a:solidFill>
                  <a:srgbClr val="FF6A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Founder &amp; CEO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0" y="1965960"/>
            <a:ext cx="1371600" cy="1371600"/>
          </a:xfrm>
          <a:prstGeom prst="ellipse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3566160"/>
            <a:ext cx="12191695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F6F7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Gracias</a:t>
            </a:r>
            <a:endParaRPr lang="en-US" sz="5400" dirty="0"/>
          </a:p>
        </p:txBody>
      </p:sp>
      <p:sp>
        <p:nvSpPr>
          <p:cNvPr id="4" name="Text 1"/>
          <p:cNvSpPr/>
          <p:nvPr/>
        </p:nvSpPr>
        <p:spPr>
          <a:xfrm>
            <a:off x="0" y="4572000"/>
            <a:ext cx="1219169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B6BCC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orvexiatech.com   ·   Houston, Texas</a:t>
            </a: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0" y="5120640"/>
            <a:ext cx="121916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300" kern="0" dirty="0">
                <a:solidFill>
                  <a:srgbClr val="7F858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ORVEXIA TECHNOLOGIES LLC · HOUSTON, TEXAS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ORVEXIA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ORVEXIA Technologies LLC</dc:creator>
  <cp:lastModifiedBy>ORVEXIA Technologies LLC</cp:lastModifiedBy>
  <cp:revision>1</cp:revision>
  <dcterms:created xsi:type="dcterms:W3CDTF">2026-08-18T01:02:17Z</dcterms:created>
  <dcterms:modified xsi:type="dcterms:W3CDTF">2026-08-18T01:02:17Z</dcterms:modified>
</cp:coreProperties>
</file>